
<file path=[Content_Types].xml><?xml version="1.0" encoding="utf-8"?>
<Types xmlns="http://schemas.openxmlformats.org/package/2006/content-types">
  <Default Extension="gif" ContentType="image/gif"/>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 Elmokattaf" initials="KE" lastIdx="1" clrIdx="0">
    <p:extLst>
      <p:ext uri="{19B8F6BF-5375-455C-9EA6-DF929625EA0E}">
        <p15:presenceInfo xmlns:p15="http://schemas.microsoft.com/office/powerpoint/2012/main" userId="S::elmokatk@ads.mcmaster.ca::d0a88ecd-803e-4801-ab50-d3e261e5477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725"/>
  </p:normalViewPr>
  <p:slideViewPr>
    <p:cSldViewPr snapToGrid="0" snapToObjects="1">
      <p:cViewPr varScale="1">
        <p:scale>
          <a:sx n="107" d="100"/>
          <a:sy n="107" d="100"/>
        </p:scale>
        <p:origin x="200" y="9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11/7/20</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319980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11/7/20</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65113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11/7/20</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641337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11/7/20</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567127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11/7/20</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22850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11/7/20</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963210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11/7/20</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654124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endParaRPr lang="en-US" dirty="0"/>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11/7/20</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71542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11/7/20</a:t>
            </a:fld>
            <a:endParaRPr lang="en-US" dirty="0"/>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33317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11/7/20</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919286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11/7/20</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336540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11/7/20</a:t>
            </a:fld>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dirty="0"/>
          </a:p>
        </p:txBody>
      </p:sp>
    </p:spTree>
    <p:extLst>
      <p:ext uri="{BB962C8B-B14F-4D97-AF65-F5344CB8AC3E}">
        <p14:creationId xmlns:p14="http://schemas.microsoft.com/office/powerpoint/2010/main" val="2184726917"/>
      </p:ext>
    </p:extLst>
  </p:cSld>
  <p:clrMap bg1="lt1" tx1="dk1" bg2="lt2" tx2="dk2" accent1="accent1" accent2="accent2" accent3="accent3" accent4="accent4" accent5="accent5" accent6="accent6" hlink="hlink" folHlink="folHlink"/>
  <p:sldLayoutIdLst>
    <p:sldLayoutId id="2147483689" r:id="rId1"/>
    <p:sldLayoutId id="2147483688" r:id="rId2"/>
    <p:sldLayoutId id="2147483687" r:id="rId3"/>
    <p:sldLayoutId id="2147483686" r:id="rId4"/>
    <p:sldLayoutId id="2147483685" r:id="rId5"/>
    <p:sldLayoutId id="2147483684" r:id="rId6"/>
    <p:sldLayoutId id="2147483683" r:id="rId7"/>
    <p:sldLayoutId id="2147483682" r:id="rId8"/>
    <p:sldLayoutId id="2147483681" r:id="rId9"/>
    <p:sldLayoutId id="2147483680" r:id="rId10"/>
    <p:sldLayoutId id="214748367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a:extLst>
              <a:ext uri="{FF2B5EF4-FFF2-40B4-BE49-F238E27FC236}">
                <a16:creationId xmlns:a16="http://schemas.microsoft.com/office/drawing/2014/main" id="{06D4BB42-DBA5-41D3-9BA8-0387D4FCC18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2" y="-1"/>
            <a:ext cx="12192001" cy="6858000"/>
          </a:xfrm>
          <a:prstGeom prst="rect">
            <a:avLst/>
          </a:prstGeom>
          <a:ln w="28575">
            <a:noFill/>
          </a:ln>
        </p:spPr>
      </p:pic>
      <p:grpSp>
        <p:nvGrpSpPr>
          <p:cNvPr id="11" name="Group 10">
            <a:extLst>
              <a:ext uri="{FF2B5EF4-FFF2-40B4-BE49-F238E27FC236}">
                <a16:creationId xmlns:a16="http://schemas.microsoft.com/office/drawing/2014/main" id="{308C40F4-6A24-4867-B726-B552DB0807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550" y="555675"/>
            <a:ext cx="4860256" cy="5696169"/>
            <a:chOff x="1481312" y="743744"/>
            <a:chExt cx="4860256" cy="4589316"/>
          </a:xfrm>
        </p:grpSpPr>
        <p:sp>
          <p:nvSpPr>
            <p:cNvPr id="12" name="Rectangle 11">
              <a:extLst>
                <a:ext uri="{FF2B5EF4-FFF2-40B4-BE49-F238E27FC236}">
                  <a16:creationId xmlns:a16="http://schemas.microsoft.com/office/drawing/2014/main" id="{954BF10E-4559-4F28-91B0-3D0C2C486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3" name="Rectangle 12">
              <a:extLst>
                <a:ext uri="{FF2B5EF4-FFF2-40B4-BE49-F238E27FC236}">
                  <a16:creationId xmlns:a16="http://schemas.microsoft.com/office/drawing/2014/main" id="{DB0B5A20-FCFE-4AED-B5A3-91D3DE935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15" name="Rectangle 14">
            <a:extLst>
              <a:ext uri="{FF2B5EF4-FFF2-40B4-BE49-F238E27FC236}">
                <a16:creationId xmlns:a16="http://schemas.microsoft.com/office/drawing/2014/main" id="{D6CA2F4C-8E9E-4BCD-B6E8-A68A311CA6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4C775A-AB33-0F45-BA33-2B34B1EA6B15}"/>
              </a:ext>
            </a:extLst>
          </p:cNvPr>
          <p:cNvSpPr>
            <a:spLocks noGrp="1"/>
          </p:cNvSpPr>
          <p:nvPr>
            <p:ph type="ctrTitle"/>
          </p:nvPr>
        </p:nvSpPr>
        <p:spPr>
          <a:xfrm>
            <a:off x="677119" y="906131"/>
            <a:ext cx="4429556" cy="2813242"/>
          </a:xfrm>
        </p:spPr>
        <p:txBody>
          <a:bodyPr anchor="b">
            <a:normAutofit/>
          </a:bodyPr>
          <a:lstStyle/>
          <a:p>
            <a:r>
              <a:rPr lang="en-US" dirty="0"/>
              <a:t>Team MCJ</a:t>
            </a:r>
          </a:p>
        </p:txBody>
      </p:sp>
      <p:sp>
        <p:nvSpPr>
          <p:cNvPr id="3" name="Subtitle 2">
            <a:extLst>
              <a:ext uri="{FF2B5EF4-FFF2-40B4-BE49-F238E27FC236}">
                <a16:creationId xmlns:a16="http://schemas.microsoft.com/office/drawing/2014/main" id="{D1316F7C-2454-F74D-B4E8-63C329B2DACC}"/>
              </a:ext>
            </a:extLst>
          </p:cNvPr>
          <p:cNvSpPr>
            <a:spLocks noGrp="1"/>
          </p:cNvSpPr>
          <p:nvPr>
            <p:ph type="subTitle" idx="1"/>
          </p:nvPr>
        </p:nvSpPr>
        <p:spPr>
          <a:xfrm>
            <a:off x="677119" y="3814752"/>
            <a:ext cx="4429556" cy="1703654"/>
          </a:xfrm>
        </p:spPr>
        <p:txBody>
          <a:bodyPr>
            <a:normAutofit lnSpcReduction="10000"/>
          </a:bodyPr>
          <a:lstStyle/>
          <a:p>
            <a:r>
              <a:rPr lang="en-US" dirty="0"/>
              <a:t>Martin </a:t>
            </a:r>
            <a:r>
              <a:rPr lang="en-US" dirty="0" err="1"/>
              <a:t>TianZheng</a:t>
            </a:r>
            <a:r>
              <a:rPr lang="en-US" dirty="0"/>
              <a:t> </a:t>
            </a:r>
            <a:r>
              <a:rPr lang="en-US" dirty="0" err="1"/>
              <a:t>MaI</a:t>
            </a:r>
            <a:endParaRPr lang="en-US" dirty="0"/>
          </a:p>
          <a:p>
            <a:r>
              <a:rPr lang="en-US" dirty="0"/>
              <a:t>Clyde jiang</a:t>
            </a:r>
          </a:p>
          <a:p>
            <a:r>
              <a:rPr lang="en-US" dirty="0"/>
              <a:t>John Chen</a:t>
            </a:r>
          </a:p>
          <a:p>
            <a:r>
              <a:rPr lang="en-US" dirty="0"/>
              <a:t>Kareem </a:t>
            </a:r>
            <a:r>
              <a:rPr lang="en-US" dirty="0" err="1"/>
              <a:t>elmokattaf</a:t>
            </a:r>
            <a:endParaRPr lang="en-US" dirty="0"/>
          </a:p>
          <a:p>
            <a:endParaRPr lang="en-US" dirty="0"/>
          </a:p>
        </p:txBody>
      </p:sp>
      <p:sp>
        <p:nvSpPr>
          <p:cNvPr id="17" name="Oval 16">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210" y="245807"/>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6004781B-698F-46D5-AADD-8AE9211719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210" y="245807"/>
            <a:ext cx="445835" cy="445835"/>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003" y="561378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3" name="Graphic 212">
            <a:extLst>
              <a:ext uri="{FF2B5EF4-FFF2-40B4-BE49-F238E27FC236}">
                <a16:creationId xmlns:a16="http://schemas.microsoft.com/office/drawing/2014/main" id="{96FD6442-EB7D-4992-8D41-0B7FFDCB4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003" y="561378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124522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278DC-EA32-1640-97A2-30579789EE32}"/>
              </a:ext>
            </a:extLst>
          </p:cNvPr>
          <p:cNvSpPr>
            <a:spLocks noGrp="1"/>
          </p:cNvSpPr>
          <p:nvPr>
            <p:ph type="ctrTitle"/>
          </p:nvPr>
        </p:nvSpPr>
        <p:spPr>
          <a:xfrm>
            <a:off x="1524000" y="1122363"/>
            <a:ext cx="9144000" cy="1015195"/>
          </a:xfrm>
        </p:spPr>
        <p:txBody>
          <a:bodyPr/>
          <a:lstStyle/>
          <a:p>
            <a:r>
              <a:rPr lang="en-US" dirty="0"/>
              <a:t>Virus Tracking</a:t>
            </a:r>
          </a:p>
        </p:txBody>
      </p:sp>
      <p:sp>
        <p:nvSpPr>
          <p:cNvPr id="3" name="Subtitle 2">
            <a:extLst>
              <a:ext uri="{FF2B5EF4-FFF2-40B4-BE49-F238E27FC236}">
                <a16:creationId xmlns:a16="http://schemas.microsoft.com/office/drawing/2014/main" id="{DC94E162-E6F6-BF4D-86FE-CB0F4F16701D}"/>
              </a:ext>
            </a:extLst>
          </p:cNvPr>
          <p:cNvSpPr>
            <a:spLocks noGrp="1"/>
          </p:cNvSpPr>
          <p:nvPr>
            <p:ph type="subTitle" idx="1"/>
          </p:nvPr>
        </p:nvSpPr>
        <p:spPr>
          <a:xfrm>
            <a:off x="1524000" y="2601119"/>
            <a:ext cx="9144000" cy="3253416"/>
          </a:xfrm>
        </p:spPr>
        <p:txBody>
          <a:bodyPr/>
          <a:lstStyle/>
          <a:p>
            <a:pPr marL="342900" indent="-342900" algn="l">
              <a:buFont typeface="Arial" panose="020B0604020202020204" pitchFamily="34" charset="0"/>
              <a:buChar char="•"/>
            </a:pPr>
            <a:r>
              <a:rPr lang="en-US" dirty="0"/>
              <a:t>Tracking the number of new cases, active cases, death cases, and total cases for a certain population</a:t>
            </a:r>
          </a:p>
          <a:p>
            <a:pPr marL="342900" indent="-342900" algn="l">
              <a:buFont typeface="Arial" panose="020B0604020202020204" pitchFamily="34" charset="0"/>
              <a:buChar char="•"/>
            </a:pPr>
            <a:r>
              <a:rPr lang="en-US" dirty="0"/>
              <a:t>We used the given .txt file to make a .csv file to allow us to perform calculations on it</a:t>
            </a:r>
          </a:p>
        </p:txBody>
      </p:sp>
    </p:spTree>
    <p:extLst>
      <p:ext uri="{BB962C8B-B14F-4D97-AF65-F5344CB8AC3E}">
        <p14:creationId xmlns:p14="http://schemas.microsoft.com/office/powerpoint/2010/main" val="722296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BF5B6-EC1A-0740-83DC-222BE2EC4D30}"/>
              </a:ext>
            </a:extLst>
          </p:cNvPr>
          <p:cNvSpPr>
            <a:spLocks noGrp="1"/>
          </p:cNvSpPr>
          <p:nvPr>
            <p:ph type="title"/>
          </p:nvPr>
        </p:nvSpPr>
        <p:spPr/>
        <p:txBody>
          <a:bodyPr/>
          <a:lstStyle/>
          <a:p>
            <a:r>
              <a:rPr lang="en-US" dirty="0"/>
              <a:t>Application’s Programming</a:t>
            </a:r>
          </a:p>
        </p:txBody>
      </p:sp>
      <p:sp>
        <p:nvSpPr>
          <p:cNvPr id="3" name="Content Placeholder 2">
            <a:extLst>
              <a:ext uri="{FF2B5EF4-FFF2-40B4-BE49-F238E27FC236}">
                <a16:creationId xmlns:a16="http://schemas.microsoft.com/office/drawing/2014/main" id="{8758F626-3796-8740-815B-2F0C0265749C}"/>
              </a:ext>
            </a:extLst>
          </p:cNvPr>
          <p:cNvSpPr>
            <a:spLocks noGrp="1"/>
          </p:cNvSpPr>
          <p:nvPr>
            <p:ph idx="1"/>
          </p:nvPr>
        </p:nvSpPr>
        <p:spPr/>
        <p:txBody>
          <a:bodyPr/>
          <a:lstStyle/>
          <a:p>
            <a:r>
              <a:rPr lang="en-US" dirty="0"/>
              <a:t>We used Java to convert the .txt file to .csv. We had to arrange the file to get rid of the symbols (“[]”,” ’ ’ ”, etc..) to arrange the file properly </a:t>
            </a:r>
          </a:p>
          <a:p>
            <a:r>
              <a:rPr lang="en-US" dirty="0"/>
              <a:t>Used python to make the GUI that presents the map of the world with circles on it that represent the number of cases and the color of the circles represent the rate of cases to the total population</a:t>
            </a:r>
          </a:p>
          <a:p>
            <a:endParaRPr lang="en-US" dirty="0"/>
          </a:p>
        </p:txBody>
      </p:sp>
    </p:spTree>
    <p:extLst>
      <p:ext uri="{BB962C8B-B14F-4D97-AF65-F5344CB8AC3E}">
        <p14:creationId xmlns:p14="http://schemas.microsoft.com/office/powerpoint/2010/main" val="2938243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63449-8465-9842-85E0-0F6EFE5F008E}"/>
              </a:ext>
            </a:extLst>
          </p:cNvPr>
          <p:cNvSpPr>
            <a:spLocks noGrp="1"/>
          </p:cNvSpPr>
          <p:nvPr>
            <p:ph type="title"/>
          </p:nvPr>
        </p:nvSpPr>
        <p:spPr/>
        <p:txBody>
          <a:bodyPr/>
          <a:lstStyle/>
          <a:p>
            <a:r>
              <a:rPr lang="en-US" dirty="0"/>
              <a:t>How the application works</a:t>
            </a:r>
          </a:p>
        </p:txBody>
      </p:sp>
      <p:sp>
        <p:nvSpPr>
          <p:cNvPr id="3" name="Content Placeholder 2">
            <a:extLst>
              <a:ext uri="{FF2B5EF4-FFF2-40B4-BE49-F238E27FC236}">
                <a16:creationId xmlns:a16="http://schemas.microsoft.com/office/drawing/2014/main" id="{CC09A47C-25BE-114F-B36A-83ABBDC01149}"/>
              </a:ext>
            </a:extLst>
          </p:cNvPr>
          <p:cNvSpPr>
            <a:spLocks noGrp="1"/>
          </p:cNvSpPr>
          <p:nvPr>
            <p:ph idx="1"/>
          </p:nvPr>
        </p:nvSpPr>
        <p:spPr/>
        <p:txBody>
          <a:bodyPr/>
          <a:lstStyle/>
          <a:p>
            <a:r>
              <a:rPr lang="en-US" dirty="0"/>
              <a:t>Our application shows the country information as it is hovered over which makes it simpler for the user to see the information</a:t>
            </a:r>
          </a:p>
          <a:p>
            <a:r>
              <a:rPr lang="en-US" dirty="0"/>
              <a:t>Our application can also sort the countries depending on different factors such as ”total cases”, </a:t>
            </a:r>
            <a:r>
              <a:rPr lang="en-US" dirty="0" err="1"/>
              <a:t>etc</a:t>
            </a:r>
            <a:r>
              <a:rPr lang="en-US" dirty="0"/>
              <a:t>…</a:t>
            </a:r>
          </a:p>
          <a:p>
            <a:r>
              <a:rPr lang="en-US" dirty="0"/>
              <a:t>This shows depending on the initial given data and the data retrieved from the internet </a:t>
            </a:r>
          </a:p>
          <a:p>
            <a:pPr marL="0" indent="0">
              <a:buNone/>
            </a:pPr>
            <a:endParaRPr lang="en-US" dirty="0"/>
          </a:p>
        </p:txBody>
      </p:sp>
    </p:spTree>
    <p:extLst>
      <p:ext uri="{BB962C8B-B14F-4D97-AF65-F5344CB8AC3E}">
        <p14:creationId xmlns:p14="http://schemas.microsoft.com/office/powerpoint/2010/main" val="4148261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341C7-B22A-F246-A675-274AF388E3A7}"/>
              </a:ext>
            </a:extLst>
          </p:cNvPr>
          <p:cNvSpPr>
            <a:spLocks noGrp="1"/>
          </p:cNvSpPr>
          <p:nvPr>
            <p:ph type="title"/>
          </p:nvPr>
        </p:nvSpPr>
        <p:spPr/>
        <p:txBody>
          <a:bodyPr/>
          <a:lstStyle/>
          <a:p>
            <a:r>
              <a:rPr lang="en-US" dirty="0"/>
              <a:t>Process</a:t>
            </a:r>
          </a:p>
        </p:txBody>
      </p:sp>
      <p:sp>
        <p:nvSpPr>
          <p:cNvPr id="3" name="Content Placeholder 2">
            <a:extLst>
              <a:ext uri="{FF2B5EF4-FFF2-40B4-BE49-F238E27FC236}">
                <a16:creationId xmlns:a16="http://schemas.microsoft.com/office/drawing/2014/main" id="{57ABA099-9C23-AE47-87EF-8A931715C67F}"/>
              </a:ext>
            </a:extLst>
          </p:cNvPr>
          <p:cNvSpPr>
            <a:spLocks noGrp="1"/>
          </p:cNvSpPr>
          <p:nvPr>
            <p:ph idx="1"/>
          </p:nvPr>
        </p:nvSpPr>
        <p:spPr/>
        <p:txBody>
          <a:bodyPr/>
          <a:lstStyle/>
          <a:p>
            <a:r>
              <a:rPr lang="en-US" dirty="0"/>
              <a:t>The team started off by splitting the tasks  into three main parts:</a:t>
            </a:r>
          </a:p>
          <a:p>
            <a:pPr lvl="1"/>
            <a:r>
              <a:rPr lang="en-US" dirty="0"/>
              <a:t>Handling the data to be processed in the files</a:t>
            </a:r>
          </a:p>
          <a:p>
            <a:pPr lvl="1"/>
            <a:r>
              <a:rPr lang="en-US" dirty="0"/>
              <a:t>GUI-map: Handling creating the map and linking it to the CSV file</a:t>
            </a:r>
          </a:p>
          <a:p>
            <a:pPr lvl="1"/>
            <a:r>
              <a:rPr lang="en-US" dirty="0"/>
              <a:t>GUI-Central: Allowing for the sorting and displaying of the countries</a:t>
            </a:r>
          </a:p>
          <a:p>
            <a:r>
              <a:rPr lang="en-US" dirty="0"/>
              <a:t>The team then worked on combining the different codes in the different areas of work to form the final application as presented</a:t>
            </a:r>
          </a:p>
          <a:p>
            <a:endParaRPr lang="en-US" dirty="0"/>
          </a:p>
        </p:txBody>
      </p:sp>
    </p:spTree>
    <p:extLst>
      <p:ext uri="{BB962C8B-B14F-4D97-AF65-F5344CB8AC3E}">
        <p14:creationId xmlns:p14="http://schemas.microsoft.com/office/powerpoint/2010/main" val="305625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345D8-AD10-7045-B662-AB06B5FBE474}"/>
              </a:ext>
            </a:extLst>
          </p:cNvPr>
          <p:cNvSpPr>
            <a:spLocks noGrp="1"/>
          </p:cNvSpPr>
          <p:nvPr>
            <p:ph type="title"/>
          </p:nvPr>
        </p:nvSpPr>
        <p:spPr>
          <a:xfrm>
            <a:off x="838200" y="1206809"/>
            <a:ext cx="10515600" cy="4444381"/>
          </a:xfrm>
        </p:spPr>
        <p:txBody>
          <a:bodyPr/>
          <a:lstStyle/>
          <a:p>
            <a:pPr algn="ctr"/>
            <a:r>
              <a:rPr lang="en-US" dirty="0"/>
              <a:t>Thank you for your time</a:t>
            </a:r>
          </a:p>
        </p:txBody>
      </p:sp>
      <p:sp>
        <p:nvSpPr>
          <p:cNvPr id="3" name="Content Placeholder 2">
            <a:extLst>
              <a:ext uri="{FF2B5EF4-FFF2-40B4-BE49-F238E27FC236}">
                <a16:creationId xmlns:a16="http://schemas.microsoft.com/office/drawing/2014/main" id="{09561473-F838-B94C-91C1-33883FF44FF0}"/>
              </a:ext>
            </a:extLst>
          </p:cNvPr>
          <p:cNvSpPr>
            <a:spLocks noGrp="1"/>
          </p:cNvSpPr>
          <p:nvPr>
            <p:ph idx="1"/>
          </p:nvPr>
        </p:nvSpPr>
        <p:spPr>
          <a:xfrm>
            <a:off x="838200" y="6008913"/>
            <a:ext cx="10515600" cy="168049"/>
          </a:xfrm>
        </p:spPr>
        <p:txBody>
          <a:bodyPr>
            <a:normAutofit fontScale="25000" lnSpcReduction="20000"/>
          </a:bodyPr>
          <a:lstStyle/>
          <a:p>
            <a:pPr algn="ctr"/>
            <a:endParaRPr lang="en-US" dirty="0"/>
          </a:p>
        </p:txBody>
      </p:sp>
    </p:spTree>
    <p:extLst>
      <p:ext uri="{BB962C8B-B14F-4D97-AF65-F5344CB8AC3E}">
        <p14:creationId xmlns:p14="http://schemas.microsoft.com/office/powerpoint/2010/main" val="1888418763"/>
      </p:ext>
    </p:extLst>
  </p:cSld>
  <p:clrMapOvr>
    <a:masterClrMapping/>
  </p:clrMapOvr>
</p:sld>
</file>

<file path=ppt/theme/theme1.xml><?xml version="1.0" encoding="utf-8"?>
<a:theme xmlns:a="http://schemas.openxmlformats.org/drawingml/2006/main" name="FunkyShapesVTI">
  <a:themeElements>
    <a:clrScheme name="AnalogousFromDarkSeedLeftStep">
      <a:dk1>
        <a:srgbClr val="000000"/>
      </a:dk1>
      <a:lt1>
        <a:srgbClr val="FFFFFF"/>
      </a:lt1>
      <a:dk2>
        <a:srgbClr val="301B27"/>
      </a:dk2>
      <a:lt2>
        <a:srgbClr val="F0F3F3"/>
      </a:lt2>
      <a:accent1>
        <a:srgbClr val="E7294C"/>
      </a:accent1>
      <a:accent2>
        <a:srgbClr val="D51789"/>
      </a:accent2>
      <a:accent3>
        <a:srgbClr val="E329E7"/>
      </a:accent3>
      <a:accent4>
        <a:srgbClr val="8317D5"/>
      </a:accent4>
      <a:accent5>
        <a:srgbClr val="4529E7"/>
      </a:accent5>
      <a:accent6>
        <a:srgbClr val="174AD5"/>
      </a:accent6>
      <a:hlink>
        <a:srgbClr val="7956C6"/>
      </a:hlink>
      <a:folHlink>
        <a:srgbClr val="7F7F7F"/>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docProps/app.xml><?xml version="1.0" encoding="utf-8"?>
<Properties xmlns="http://schemas.openxmlformats.org/officeDocument/2006/extended-properties" xmlns:vt="http://schemas.openxmlformats.org/officeDocument/2006/docPropsVTypes">
  <TotalTime>31</TotalTime>
  <Words>264</Words>
  <Application>Microsoft Macintosh PowerPoint</Application>
  <PresentationFormat>Widescreen</PresentationFormat>
  <Paragraphs>22</Paragraphs>
  <Slides>6</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Source Sans Pro</vt:lpstr>
      <vt:lpstr>FunkyShapesVTI</vt:lpstr>
      <vt:lpstr>Team MCJ</vt:lpstr>
      <vt:lpstr>Virus Tracking</vt:lpstr>
      <vt:lpstr>Application’s Programming</vt:lpstr>
      <vt:lpstr>How the application works</vt:lpstr>
      <vt:lpstr>Process</vt:lpstr>
      <vt:lpstr>Thank you for your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MCJ</dc:title>
  <dc:creator>K. Elmokattaf</dc:creator>
  <cp:lastModifiedBy>K. Elmokattaf</cp:lastModifiedBy>
  <cp:revision>9</cp:revision>
  <dcterms:created xsi:type="dcterms:W3CDTF">2020-11-07T21:31:58Z</dcterms:created>
  <dcterms:modified xsi:type="dcterms:W3CDTF">2020-11-07T22:28:15Z</dcterms:modified>
</cp:coreProperties>
</file>

<file path=docProps/thumbnail.jpeg>
</file>